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3" r:id="rId7"/>
    <p:sldId id="265" r:id="rId8"/>
    <p:sldId id="262" r:id="rId9"/>
    <p:sldId id="264" r:id="rId10"/>
    <p:sldId id="267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59"/>
    <p:restoredTop sz="94790"/>
  </p:normalViewPr>
  <p:slideViewPr>
    <p:cSldViewPr snapToGrid="0">
      <p:cViewPr varScale="1">
        <p:scale>
          <a:sx n="197" d="100"/>
          <a:sy n="197" d="100"/>
        </p:scale>
        <p:origin x="21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164C9C-9081-C846-9E72-F8FC3419D515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4535B-9ADD-F14A-90E7-0BC7DBB28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256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24535B-9ADD-F14A-90E7-0BC7DBB28D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971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309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594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4716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75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6940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237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374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982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62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74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146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898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22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8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CF4454C-0DC1-DA4B-8FD0-D38017BD4829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F72E9EA-2442-5C4F-A564-EE327BC46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916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4cUxeGkcC9hw1g77I35ZivVLe8k2nvj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amazonaws.cn/en_us/AmazonCloudFront/latest/DeveloperGuide/GettingStarted.SimpleDistribution.html" TargetMode="External"/><Relationship Id="rId5" Type="http://schemas.openxmlformats.org/officeDocument/2006/relationships/hyperlink" Target="https://docs.aws.amazon.com/AmazonS3/latest/userguide/WebsiteHosting.html" TargetMode="External"/><Relationship Id="rId4" Type="http://schemas.openxmlformats.org/officeDocument/2006/relationships/hyperlink" Target="https://www.airtable.com/guides/start/airtable-basic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EA251-7E92-69E6-B358-C8E352FE7D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Developing a Consumer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88A09-E388-6F70-09BC-AB08E87903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Bharath Prasad </a:t>
            </a:r>
          </a:p>
        </p:txBody>
      </p:sp>
    </p:spTree>
    <p:extLst>
      <p:ext uri="{BB962C8B-B14F-4D97-AF65-F5344CB8AC3E}">
        <p14:creationId xmlns:p14="http://schemas.microsoft.com/office/powerpoint/2010/main" val="276776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Coldplay App Key Considerations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0B2283-D866-1E8E-7730-7FA8DB024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67" y="2253234"/>
            <a:ext cx="5173177" cy="44716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3DBECD-65AA-1D40-E5BD-85B0D204103A}"/>
              </a:ext>
            </a:extLst>
          </p:cNvPr>
          <p:cNvSpPr txBox="1"/>
          <p:nvPr/>
        </p:nvSpPr>
        <p:spPr>
          <a:xfrm>
            <a:off x="5979268" y="2217907"/>
            <a:ext cx="612194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Network:</a:t>
            </a:r>
          </a:p>
          <a:p>
            <a:endParaRPr lang="en-US" sz="1400" b="1" dirty="0"/>
          </a:p>
          <a:p>
            <a:r>
              <a:rPr lang="en-US" sz="1400" dirty="0"/>
              <a:t>Follow the tour concept</a:t>
            </a:r>
          </a:p>
          <a:p>
            <a:endParaRPr lang="en-US" sz="1400" dirty="0"/>
          </a:p>
          <a:p>
            <a:r>
              <a:rPr lang="en-US" sz="1400" dirty="0"/>
              <a:t>Backend components are deployed in 8 regions currently</a:t>
            </a:r>
          </a:p>
          <a:p>
            <a:endParaRPr lang="en-US" sz="1400" dirty="0"/>
          </a:p>
          <a:p>
            <a:r>
              <a:rPr lang="en-US" sz="1400" dirty="0"/>
              <a:t>Replication of data is taken care by Global Table replication of DynamoDB</a:t>
            </a:r>
          </a:p>
          <a:p>
            <a:endParaRPr lang="en-US" sz="1400" dirty="0"/>
          </a:p>
          <a:p>
            <a:r>
              <a:rPr lang="en-US" sz="1400" dirty="0"/>
              <a:t>Replication of S3 Bucket content is taken care by S3 replication</a:t>
            </a:r>
          </a:p>
          <a:p>
            <a:endParaRPr lang="en-US" sz="1400" dirty="0"/>
          </a:p>
          <a:p>
            <a:r>
              <a:rPr lang="en-US" sz="1400" dirty="0"/>
              <a:t>Static Content is served via AWS CloudFront</a:t>
            </a:r>
          </a:p>
          <a:p>
            <a:endParaRPr lang="en-US" sz="1400" dirty="0"/>
          </a:p>
          <a:p>
            <a:r>
              <a:rPr lang="en-US" sz="1400" dirty="0"/>
              <a:t>Nearly a billion calls to static content is made and served </a:t>
            </a:r>
          </a:p>
        </p:txBody>
      </p:sp>
    </p:spTree>
    <p:extLst>
      <p:ext uri="{BB962C8B-B14F-4D97-AF65-F5344CB8AC3E}">
        <p14:creationId xmlns:p14="http://schemas.microsoft.com/office/powerpoint/2010/main" val="1720811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Coldplay App Key Considerations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E6CB49-7B26-3DE0-EB92-18A572835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00" y="2425430"/>
            <a:ext cx="4635739" cy="391434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BF8C3E4-9D21-F41C-6779-7FF7DFDDA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642" y="2425430"/>
            <a:ext cx="6057380" cy="392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100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Coldplay App Key Considerations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AEE20A-7743-AE54-9038-9453D8021AB0}"/>
              </a:ext>
            </a:extLst>
          </p:cNvPr>
          <p:cNvSpPr txBox="1"/>
          <p:nvPr/>
        </p:nvSpPr>
        <p:spPr>
          <a:xfrm>
            <a:off x="363166" y="2191966"/>
            <a:ext cx="1092740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Compute:</a:t>
            </a:r>
          </a:p>
          <a:p>
            <a:endParaRPr lang="en-US" sz="1400" dirty="0"/>
          </a:p>
          <a:p>
            <a:r>
              <a:rPr lang="en-US" sz="1400" dirty="0"/>
              <a:t>Mobile App : 9 Lambda functions</a:t>
            </a:r>
          </a:p>
          <a:p>
            <a:r>
              <a:rPr lang="en-US" sz="1400" dirty="0"/>
              <a:t>Admin App : 26 Lambda functions</a:t>
            </a:r>
          </a:p>
          <a:p>
            <a:endParaRPr lang="en-US" sz="1400" dirty="0"/>
          </a:p>
          <a:p>
            <a:r>
              <a:rPr lang="en-US" sz="1400" dirty="0"/>
              <a:t>Stateless</a:t>
            </a:r>
          </a:p>
          <a:p>
            <a:r>
              <a:rPr lang="en-US" sz="1400" dirty="0"/>
              <a:t>Optimize reads, provide only those fields that are needed</a:t>
            </a:r>
          </a:p>
          <a:p>
            <a:r>
              <a:rPr lang="en-US" sz="1400" dirty="0"/>
              <a:t>Lambdas force you think of logic with shorter execution time and use limited resources</a:t>
            </a:r>
          </a:p>
          <a:p>
            <a:endParaRPr lang="en-US" sz="1400" dirty="0"/>
          </a:p>
          <a:p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3133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EA251-7E92-69E6-B358-C8E352FE7D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88A09-E388-6F70-09BC-AB08E87903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Bharath Prasad</a:t>
            </a:r>
          </a:p>
          <a:p>
            <a:r>
              <a:rPr lang="en-US" dirty="0"/>
              <a:t>https://</a:t>
            </a:r>
            <a:r>
              <a:rPr lang="en-US" dirty="0" err="1"/>
              <a:t>www.linkedin.com</a:t>
            </a:r>
            <a:r>
              <a:rPr lang="en-US" dirty="0"/>
              <a:t>/in/</a:t>
            </a:r>
            <a:r>
              <a:rPr lang="en-US" dirty="0" err="1"/>
              <a:t>bharathprasads</a:t>
            </a:r>
            <a:r>
              <a:rPr lang="en-US" dirty="0"/>
              <a:t>/ </a:t>
            </a:r>
          </a:p>
        </p:txBody>
      </p:sp>
    </p:spTree>
    <p:extLst>
      <p:ext uri="{BB962C8B-B14F-4D97-AF65-F5344CB8AC3E}">
        <p14:creationId xmlns:p14="http://schemas.microsoft.com/office/powerpoint/2010/main" val="2220390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1D30A-F0D0-3FD9-CA93-BC227A43C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 is a consumer App ?</a:t>
            </a:r>
          </a:p>
          <a:p>
            <a:pPr lvl="1"/>
            <a:r>
              <a:rPr lang="en-US" dirty="0"/>
              <a:t>Characteristics</a:t>
            </a:r>
          </a:p>
          <a:p>
            <a:pPr lvl="1"/>
            <a:r>
              <a:rPr lang="en-US" dirty="0"/>
              <a:t>Factors influencing Design</a:t>
            </a:r>
          </a:p>
          <a:p>
            <a:r>
              <a:rPr lang="en-US" dirty="0"/>
              <a:t>Examples</a:t>
            </a:r>
          </a:p>
          <a:p>
            <a:r>
              <a:rPr lang="en-US" dirty="0"/>
              <a:t>Key Considerations</a:t>
            </a:r>
          </a:p>
          <a:p>
            <a:pPr lvl="1"/>
            <a:r>
              <a:rPr lang="en-US" dirty="0"/>
              <a:t>Storage</a:t>
            </a:r>
          </a:p>
          <a:p>
            <a:pPr lvl="1"/>
            <a:r>
              <a:rPr lang="en-US" dirty="0"/>
              <a:t>Network</a:t>
            </a:r>
          </a:p>
          <a:p>
            <a:pPr lvl="1"/>
            <a:r>
              <a:rPr lang="en-US" dirty="0"/>
              <a:t>Compute</a:t>
            </a:r>
          </a:p>
          <a:p>
            <a:pPr lvl="1"/>
            <a:r>
              <a:rPr lang="en-US" dirty="0"/>
              <a:t>Security</a:t>
            </a:r>
          </a:p>
          <a:p>
            <a:pPr lvl="1"/>
            <a:r>
              <a:rPr lang="en-US" dirty="0"/>
              <a:t>Non-Functional Requirements</a:t>
            </a:r>
          </a:p>
          <a:p>
            <a:r>
              <a:rPr lang="en-US" dirty="0"/>
              <a:t>Support</a:t>
            </a:r>
          </a:p>
        </p:txBody>
      </p:sp>
    </p:spTree>
    <p:extLst>
      <p:ext uri="{BB962C8B-B14F-4D97-AF65-F5344CB8AC3E}">
        <p14:creationId xmlns:p14="http://schemas.microsoft.com/office/powerpoint/2010/main" val="1529149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consumer App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297AF-A277-CF6F-A8DF-454F316E3000}"/>
              </a:ext>
            </a:extLst>
          </p:cNvPr>
          <p:cNvSpPr txBox="1"/>
          <p:nvPr/>
        </p:nvSpPr>
        <p:spPr>
          <a:xfrm>
            <a:off x="810000" y="2339328"/>
            <a:ext cx="1067636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Apps designed to accommodate consumer needs and wants</a:t>
            </a:r>
          </a:p>
          <a:p>
            <a:endParaRPr lang="en-US" dirty="0"/>
          </a:p>
          <a:p>
            <a:r>
              <a:rPr lang="en-US" dirty="0"/>
              <a:t>Social Media apps, games, communication platforms, photo and video editing apps etc.</a:t>
            </a:r>
          </a:p>
          <a:p>
            <a:endParaRPr lang="en-US" dirty="0"/>
          </a:p>
          <a:p>
            <a:r>
              <a:rPr lang="en-US" dirty="0"/>
              <a:t>The primary goal of a consumer apps is to generate revenue or connect consumers to businesses</a:t>
            </a:r>
          </a:p>
          <a:p>
            <a:endParaRPr lang="en-US" dirty="0"/>
          </a:p>
          <a:p>
            <a:r>
              <a:rPr lang="en-US" dirty="0"/>
              <a:t>The consumer app should be intuitive, simple, easy to use and should be faster.</a:t>
            </a:r>
          </a:p>
          <a:p>
            <a:endParaRPr lang="en-US" dirty="0"/>
          </a:p>
          <a:p>
            <a:r>
              <a:rPr lang="en-US" dirty="0"/>
              <a:t>Consumer apps are designed to target any person who comes in contact with the app, no matter which part of </a:t>
            </a:r>
            <a:r>
              <a:rPr lang="en-US"/>
              <a:t>the world or </a:t>
            </a:r>
            <a:r>
              <a:rPr lang="en-US" dirty="0"/>
              <a:t>which organization they belong to</a:t>
            </a:r>
          </a:p>
        </p:txBody>
      </p:sp>
    </p:spTree>
    <p:extLst>
      <p:ext uri="{BB962C8B-B14F-4D97-AF65-F5344CB8AC3E}">
        <p14:creationId xmlns:p14="http://schemas.microsoft.com/office/powerpoint/2010/main" val="1810494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Factors influencing Design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123231-7DDE-2157-B305-EDA868D100AC}"/>
              </a:ext>
            </a:extLst>
          </p:cNvPr>
          <p:cNvSpPr txBox="1"/>
          <p:nvPr/>
        </p:nvSpPr>
        <p:spPr>
          <a:xfrm>
            <a:off x="810000" y="2107660"/>
            <a:ext cx="876850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Some Key factors to consider:</a:t>
            </a:r>
          </a:p>
          <a:p>
            <a:endParaRPr lang="en-US" sz="1600" dirty="0"/>
          </a:p>
          <a:p>
            <a:r>
              <a:rPr lang="en-US" sz="1600" dirty="0"/>
              <a:t>Geographical Region</a:t>
            </a:r>
          </a:p>
          <a:p>
            <a:r>
              <a:rPr lang="en-US" sz="1600" dirty="0"/>
              <a:t>Age Group</a:t>
            </a:r>
          </a:p>
          <a:p>
            <a:r>
              <a:rPr lang="en-US" sz="1600" dirty="0"/>
              <a:t>Gender</a:t>
            </a:r>
          </a:p>
          <a:p>
            <a:r>
              <a:rPr lang="en-US" sz="1600" dirty="0"/>
              <a:t>Income segment</a:t>
            </a:r>
          </a:p>
          <a:p>
            <a:r>
              <a:rPr lang="en-US" sz="1600" dirty="0"/>
              <a:t>Is the app used by PWD ?</a:t>
            </a:r>
          </a:p>
          <a:p>
            <a:r>
              <a:rPr lang="en-US" sz="1600" dirty="0"/>
              <a:t>Languages Spoken</a:t>
            </a:r>
          </a:p>
          <a:p>
            <a:r>
              <a:rPr lang="en-US" sz="1600" dirty="0"/>
              <a:t>Type of the app ?</a:t>
            </a:r>
          </a:p>
          <a:p>
            <a:r>
              <a:rPr lang="en-US" sz="1600" dirty="0"/>
              <a:t>Business Goals</a:t>
            </a:r>
          </a:p>
          <a:p>
            <a:r>
              <a:rPr lang="en-US" sz="1600" dirty="0"/>
              <a:t>Internet Speeds</a:t>
            </a:r>
          </a:p>
          <a:p>
            <a:r>
              <a:rPr lang="en-US" sz="1600" dirty="0"/>
              <a:t>Place and Time where the app is used</a:t>
            </a:r>
          </a:p>
          <a:p>
            <a:r>
              <a:rPr lang="en-US" sz="1600" dirty="0"/>
              <a:t>Mobile Phones / Platforms used</a:t>
            </a:r>
          </a:p>
          <a:p>
            <a:r>
              <a:rPr lang="en-US" sz="1600" dirty="0"/>
              <a:t>Concurrency / Parallel instances</a:t>
            </a:r>
          </a:p>
          <a:p>
            <a:r>
              <a:rPr lang="en-US" sz="1600" dirty="0"/>
              <a:t>Processing of Personal Data</a:t>
            </a:r>
          </a:p>
          <a:p>
            <a:r>
              <a:rPr lang="en-US" sz="1600" dirty="0"/>
              <a:t>Payments involved ?</a:t>
            </a:r>
          </a:p>
          <a:p>
            <a:r>
              <a:rPr lang="en-US" sz="1600" dirty="0"/>
              <a:t>Escrow Accounts involved ?</a:t>
            </a:r>
          </a:p>
          <a:p>
            <a:r>
              <a:rPr lang="en-US" sz="1600" dirty="0"/>
              <a:t>Country related legal requirements</a:t>
            </a:r>
          </a:p>
          <a:p>
            <a:r>
              <a:rPr lang="en-US" sz="16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35678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 err="1"/>
              <a:t>Everyoneisgoodatsomething.com</a:t>
            </a:r>
            <a:r>
              <a:rPr lang="en-US" dirty="0"/>
              <a:t> (EGS)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5636FF-430A-AC2B-13B2-F93B88E16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45" y="2449767"/>
            <a:ext cx="6327190" cy="32245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72CF3A9-6F80-F38B-F293-512AB649465A}"/>
              </a:ext>
            </a:extLst>
          </p:cNvPr>
          <p:cNvSpPr txBox="1"/>
          <p:nvPr/>
        </p:nvSpPr>
        <p:spPr>
          <a:xfrm>
            <a:off x="7102258" y="2449767"/>
            <a:ext cx="450636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Website covers inspiring lives of People</a:t>
            </a:r>
          </a:p>
          <a:p>
            <a:r>
              <a:rPr lang="en-US" dirty="0"/>
              <a:t>with disabilities</a:t>
            </a:r>
          </a:p>
          <a:p>
            <a:endParaRPr lang="en-US" dirty="0"/>
          </a:p>
          <a:p>
            <a:r>
              <a:rPr lang="en-US" dirty="0"/>
              <a:t>Published in 6 Languages </a:t>
            </a:r>
          </a:p>
          <a:p>
            <a:endParaRPr lang="en-US" dirty="0"/>
          </a:p>
          <a:p>
            <a:r>
              <a:rPr lang="en-US" dirty="0"/>
              <a:t>Weekly publishing cycle</a:t>
            </a:r>
          </a:p>
          <a:p>
            <a:endParaRPr lang="en-US" dirty="0"/>
          </a:p>
          <a:p>
            <a:r>
              <a:rPr lang="en-US" dirty="0"/>
              <a:t>Users across 13 Countries</a:t>
            </a:r>
          </a:p>
          <a:p>
            <a:endParaRPr lang="en-US" dirty="0"/>
          </a:p>
          <a:p>
            <a:r>
              <a:rPr lang="en-US" dirty="0"/>
              <a:t>Disability friendly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611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EGS Key Considerations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89A3A05A-1BA9-E4B7-AC22-DFEC1D390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35" y="2233762"/>
            <a:ext cx="5161882" cy="439125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50D8D20-1F15-EBA5-D721-EEB48998E653}"/>
              </a:ext>
            </a:extLst>
          </p:cNvPr>
          <p:cNvSpPr txBox="1"/>
          <p:nvPr/>
        </p:nvSpPr>
        <p:spPr>
          <a:xfrm>
            <a:off x="5985753" y="2233762"/>
            <a:ext cx="597926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Frontend : HTML, CSS &amp; JS using site generator such as Gatsby</a:t>
            </a:r>
          </a:p>
          <a:p>
            <a:endParaRPr lang="en-US" dirty="0"/>
          </a:p>
          <a:p>
            <a:r>
              <a:rPr lang="en-US" dirty="0"/>
              <a:t>Backend : </a:t>
            </a:r>
            <a:r>
              <a:rPr lang="en-US" dirty="0" err="1"/>
              <a:t>Airtable</a:t>
            </a:r>
            <a:endParaRPr lang="en-US" dirty="0"/>
          </a:p>
          <a:p>
            <a:endParaRPr lang="en-US" dirty="0"/>
          </a:p>
          <a:p>
            <a:r>
              <a:rPr lang="en-US" dirty="0"/>
              <a:t>Hosting : via AWS S3</a:t>
            </a:r>
          </a:p>
          <a:p>
            <a:endParaRPr lang="en-US" dirty="0"/>
          </a:p>
          <a:p>
            <a:r>
              <a:rPr lang="en-US" dirty="0"/>
              <a:t>CDN : AWS </a:t>
            </a:r>
            <a:r>
              <a:rPr lang="en-US" dirty="0" err="1"/>
              <a:t>Cloudfront</a:t>
            </a:r>
            <a:endParaRPr lang="en-US" dirty="0"/>
          </a:p>
          <a:p>
            <a:endParaRPr lang="en-US" dirty="0"/>
          </a:p>
          <a:p>
            <a:r>
              <a:rPr lang="en-US" dirty="0"/>
              <a:t>Deployment : Shell Script, can also be automated via </a:t>
            </a:r>
            <a:r>
              <a:rPr lang="en-US" dirty="0" err="1"/>
              <a:t>github</a:t>
            </a:r>
            <a:r>
              <a:rPr lang="en-US" dirty="0"/>
              <a:t> actions</a:t>
            </a:r>
          </a:p>
          <a:p>
            <a:endParaRPr lang="en-US" dirty="0"/>
          </a:p>
          <a:p>
            <a:r>
              <a:rPr lang="en-US" dirty="0"/>
              <a:t>Monthly AWS Cost: $0.7/month</a:t>
            </a:r>
          </a:p>
        </p:txBody>
      </p:sp>
    </p:spTree>
    <p:extLst>
      <p:ext uri="{BB962C8B-B14F-4D97-AF65-F5344CB8AC3E}">
        <p14:creationId xmlns:p14="http://schemas.microsoft.com/office/powerpoint/2010/main" val="1119863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EGS – How </a:t>
            </a:r>
            <a:r>
              <a:rPr lang="en-US" dirty="0" err="1"/>
              <a:t>Tos</a:t>
            </a:r>
            <a:endParaRPr lang="en-US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89A3A05A-1BA9-E4B7-AC22-DFEC1D390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35" y="2233762"/>
            <a:ext cx="5161882" cy="439125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50D8D20-1F15-EBA5-D721-EEB48998E653}"/>
              </a:ext>
            </a:extLst>
          </p:cNvPr>
          <p:cNvSpPr txBox="1"/>
          <p:nvPr/>
        </p:nvSpPr>
        <p:spPr>
          <a:xfrm>
            <a:off x="5985753" y="2233762"/>
            <a:ext cx="59792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Frontend :Gatsby </a:t>
            </a:r>
            <a:r>
              <a:rPr lang="en-US" dirty="0">
                <a:hlinkClick r:id="rId3"/>
              </a:rPr>
              <a:t>https://www.youtube.com/playlist?list=PL4cUxeGkcC9hw1g77I35ZivVLe8k2nvjB</a:t>
            </a:r>
            <a:endParaRPr lang="en-US" dirty="0"/>
          </a:p>
          <a:p>
            <a:endParaRPr lang="en-US" dirty="0"/>
          </a:p>
          <a:p>
            <a:r>
              <a:rPr lang="en-US" dirty="0"/>
              <a:t>Backend : </a:t>
            </a:r>
            <a:r>
              <a:rPr lang="en-US" dirty="0" err="1"/>
              <a:t>Airtable</a:t>
            </a:r>
            <a:endParaRPr lang="en-US" dirty="0"/>
          </a:p>
          <a:p>
            <a:r>
              <a:rPr lang="en-US" dirty="0">
                <a:hlinkClick r:id="rId4"/>
              </a:rPr>
              <a:t>https://www.airtable.com/guides/start/airtable-basics</a:t>
            </a:r>
            <a:endParaRPr lang="en-US" dirty="0"/>
          </a:p>
          <a:p>
            <a:endParaRPr lang="en-US" dirty="0"/>
          </a:p>
          <a:p>
            <a:r>
              <a:rPr lang="en-US" dirty="0"/>
              <a:t>Hosting : via AWS S3</a:t>
            </a:r>
          </a:p>
          <a:p>
            <a:r>
              <a:rPr lang="en-US" dirty="0">
                <a:hlinkClick r:id="rId5"/>
              </a:rPr>
              <a:t>https://docs.aws.amazon.com/AmazonS3/latest/userguide/WebsiteHosting.html</a:t>
            </a:r>
            <a:endParaRPr lang="en-US" dirty="0"/>
          </a:p>
          <a:p>
            <a:endParaRPr lang="en-US" dirty="0"/>
          </a:p>
          <a:p>
            <a:r>
              <a:rPr lang="en-US" dirty="0"/>
              <a:t>CDN : AWS </a:t>
            </a:r>
            <a:r>
              <a:rPr lang="en-US" dirty="0" err="1"/>
              <a:t>Cloudfront</a:t>
            </a:r>
            <a:endParaRPr lang="en-US" dirty="0"/>
          </a:p>
          <a:p>
            <a:r>
              <a:rPr lang="en-US" dirty="0">
                <a:hlinkClick r:id="rId6"/>
              </a:rPr>
              <a:t>https://docs.amazonaws.cn/en_us/AmazonCloudFront/latest/DeveloperGuide/GettingStarted.SimpleDistribution.html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65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Coldplay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2CF3A9-6F80-F38B-F293-512AB649465A}"/>
              </a:ext>
            </a:extLst>
          </p:cNvPr>
          <p:cNvSpPr txBox="1"/>
          <p:nvPr/>
        </p:nvSpPr>
        <p:spPr>
          <a:xfrm>
            <a:off x="3757808" y="2233604"/>
            <a:ext cx="78508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Developed for fans of Coldplay Band</a:t>
            </a:r>
          </a:p>
          <a:p>
            <a:endParaRPr lang="en-US" dirty="0"/>
          </a:p>
          <a:p>
            <a:r>
              <a:rPr lang="en-US" dirty="0"/>
              <a:t>Coldplay is currently on their world tour for their album “Music of the Spheres”</a:t>
            </a:r>
          </a:p>
          <a:p>
            <a:endParaRPr lang="en-US" dirty="0"/>
          </a:p>
          <a:p>
            <a:r>
              <a:rPr lang="en-US" dirty="0"/>
              <a:t>Features such as Tour Schedule, Carbon impact calculator, Mini games, NEWS, AR, Featured Videos are supported</a:t>
            </a:r>
          </a:p>
          <a:p>
            <a:endParaRPr lang="en-US" dirty="0"/>
          </a:p>
          <a:p>
            <a:r>
              <a:rPr lang="en-US" dirty="0"/>
              <a:t>Native Android and iOS App</a:t>
            </a:r>
          </a:p>
          <a:p>
            <a:endParaRPr lang="en-US" dirty="0"/>
          </a:p>
          <a:p>
            <a:r>
              <a:rPr lang="en-US" dirty="0"/>
              <a:t>English only</a:t>
            </a:r>
          </a:p>
          <a:p>
            <a:endParaRPr lang="en-US" dirty="0"/>
          </a:p>
          <a:p>
            <a:r>
              <a:rPr lang="en-US" dirty="0"/>
              <a:t>Weekly release cycle</a:t>
            </a:r>
          </a:p>
          <a:p>
            <a:endParaRPr lang="en-US" dirty="0"/>
          </a:p>
          <a:p>
            <a:r>
              <a:rPr lang="en-US" dirty="0"/>
              <a:t>Users across 73 Countries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5A6AE1-C49C-A318-4B7B-658D1FFCD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00" y="2233604"/>
            <a:ext cx="2302036" cy="442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707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F8C0-16A1-D748-C7F1-A31E47F0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1064674" cy="970450"/>
          </a:xfrm>
        </p:spPr>
        <p:txBody>
          <a:bodyPr/>
          <a:lstStyle/>
          <a:p>
            <a:r>
              <a:rPr lang="en-US" dirty="0"/>
              <a:t>Coldplay App Key Considerations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2B7AA7-41A4-A141-A773-4A9383B68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79" y="2217907"/>
            <a:ext cx="7772400" cy="44863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B03F9D-B549-6346-5FBB-A78864660294}"/>
              </a:ext>
            </a:extLst>
          </p:cNvPr>
          <p:cNvSpPr txBox="1"/>
          <p:nvPr/>
        </p:nvSpPr>
        <p:spPr>
          <a:xfrm>
            <a:off x="8333362" y="2217907"/>
            <a:ext cx="3767847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Storage / Data :</a:t>
            </a:r>
          </a:p>
          <a:p>
            <a:r>
              <a:rPr lang="en-US" sz="1400" dirty="0"/>
              <a:t>App is read heavy</a:t>
            </a:r>
          </a:p>
          <a:p>
            <a:endParaRPr lang="en-US" sz="1400" dirty="0"/>
          </a:p>
          <a:p>
            <a:r>
              <a:rPr lang="en-US" sz="1400" dirty="0"/>
              <a:t>Content are of 2 types: Static and Dynamic</a:t>
            </a:r>
          </a:p>
          <a:p>
            <a:endParaRPr lang="en-US" sz="1400" dirty="0"/>
          </a:p>
          <a:p>
            <a:r>
              <a:rPr lang="en-US" sz="1400" dirty="0"/>
              <a:t>Convert some dynamic content that don’t change often to static</a:t>
            </a:r>
          </a:p>
          <a:p>
            <a:endParaRPr lang="en-US" sz="1400" dirty="0"/>
          </a:p>
          <a:p>
            <a:r>
              <a:rPr lang="en-US" sz="1400" dirty="0"/>
              <a:t>Try to optimize the data format not just data (explore </a:t>
            </a:r>
            <a:r>
              <a:rPr lang="en-US" sz="1400" dirty="0" err="1"/>
              <a:t>avro</a:t>
            </a:r>
            <a:r>
              <a:rPr lang="en-US" sz="1400" dirty="0"/>
              <a:t>, </a:t>
            </a:r>
            <a:r>
              <a:rPr lang="en-US" sz="1400" dirty="0" err="1"/>
              <a:t>messagepack</a:t>
            </a:r>
            <a:r>
              <a:rPr lang="en-US" sz="1400" dirty="0"/>
              <a:t>, </a:t>
            </a:r>
            <a:r>
              <a:rPr lang="en-US" sz="1400" dirty="0" err="1"/>
              <a:t>protobuf</a:t>
            </a:r>
            <a:r>
              <a:rPr lang="en-US" sz="1400" dirty="0"/>
              <a:t> </a:t>
            </a:r>
            <a:r>
              <a:rPr lang="en-US" sz="1400" dirty="0" err="1"/>
              <a:t>etc</a:t>
            </a:r>
            <a:r>
              <a:rPr lang="en-US" sz="1400" dirty="0"/>
              <a:t>)</a:t>
            </a:r>
          </a:p>
          <a:p>
            <a:endParaRPr lang="en-US" sz="1400" dirty="0"/>
          </a:p>
          <a:p>
            <a:r>
              <a:rPr lang="en-US" sz="1400" dirty="0"/>
              <a:t>App should work offline, cache/store data efficiently on mobile</a:t>
            </a:r>
          </a:p>
          <a:p>
            <a:endParaRPr lang="en-US" sz="1400" dirty="0"/>
          </a:p>
          <a:p>
            <a:r>
              <a:rPr lang="en-US" sz="1400" dirty="0"/>
              <a:t>App makes read request only when there are changes</a:t>
            </a:r>
          </a:p>
          <a:p>
            <a:endParaRPr lang="en-US" sz="1400" dirty="0"/>
          </a:p>
          <a:p>
            <a:r>
              <a:rPr lang="en-US" sz="1400" dirty="0"/>
              <a:t>Replicate data using Global Table replication</a:t>
            </a:r>
          </a:p>
        </p:txBody>
      </p:sp>
    </p:spTree>
    <p:extLst>
      <p:ext uri="{BB962C8B-B14F-4D97-AF65-F5344CB8AC3E}">
        <p14:creationId xmlns:p14="http://schemas.microsoft.com/office/powerpoint/2010/main" val="38780773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{79CD0019-844A-F64F-9F3F-EF8A8CFEF8ED}tf10001121</Template>
  <TotalTime>497</TotalTime>
  <Words>607</Words>
  <Application>Microsoft Macintosh PowerPoint</Application>
  <PresentationFormat>Widescreen</PresentationFormat>
  <Paragraphs>137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Century Gothic</vt:lpstr>
      <vt:lpstr>Wingdings 2</vt:lpstr>
      <vt:lpstr>Quotable</vt:lpstr>
      <vt:lpstr>Developing a Consumer App</vt:lpstr>
      <vt:lpstr>Topics Covered</vt:lpstr>
      <vt:lpstr>What is a consumer App ?</vt:lpstr>
      <vt:lpstr>Factors influencing Design</vt:lpstr>
      <vt:lpstr>Everyoneisgoodatsomething.com (EGS)</vt:lpstr>
      <vt:lpstr>EGS Key Considerations</vt:lpstr>
      <vt:lpstr>EGS – How Tos</vt:lpstr>
      <vt:lpstr>Coldplay</vt:lpstr>
      <vt:lpstr>Coldplay App Key Considerations</vt:lpstr>
      <vt:lpstr>Coldplay App Key Considerations</vt:lpstr>
      <vt:lpstr>Coldplay App Key Considerations</vt:lpstr>
      <vt:lpstr>Coldplay App Key Considerations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a Consumer App</dc:title>
  <dc:creator>Prasad, Bharath</dc:creator>
  <cp:lastModifiedBy>Prasad, Bharath</cp:lastModifiedBy>
  <cp:revision>21</cp:revision>
  <dcterms:created xsi:type="dcterms:W3CDTF">2022-11-14T04:33:56Z</dcterms:created>
  <dcterms:modified xsi:type="dcterms:W3CDTF">2022-11-21T12:09:35Z</dcterms:modified>
</cp:coreProperties>
</file>

<file path=docProps/thumbnail.jpeg>
</file>